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4" r:id="rId3"/>
    <p:sldId id="265" r:id="rId4"/>
    <p:sldId id="267" r:id="rId5"/>
    <p:sldId id="260" r:id="rId6"/>
    <p:sldId id="268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DFFF"/>
    <a:srgbClr val="FFFF00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42" autoAdjust="0"/>
    <p:restoredTop sz="94660"/>
  </p:normalViewPr>
  <p:slideViewPr>
    <p:cSldViewPr>
      <p:cViewPr varScale="1">
        <p:scale>
          <a:sx n="97" d="100"/>
          <a:sy n="97" d="100"/>
        </p:scale>
        <p:origin x="1200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8C4FF4-6EE1-4A76-9B8F-B2F594D6C87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26.01.2022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F7A747-1B53-4B3F-B8D2-D8AB0E12814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52DDE1-E9F2-4B50-AB95-1A36B28481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26.01.2022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87BA6C-DE82-4922-A007-5CB817EE4E20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011FA9-72D4-4D0D-AA04-5200C8F96D1C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26.01.2022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CBFCBB-F7D8-4AD9-B5F9-93687358CA6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8AA105-3B9A-485F-A7BD-B3B1C1BFF99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26.01.2022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217202-91A5-4841-8837-12B3422A9C1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03E727-7E97-4B76-A273-97C117DFD6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26.01.2022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F140D1-42AB-456C-B3EB-2E58162D29C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2FDA9A-A9AF-4522-BA4E-959710ABA8F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26.01.2022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4C3DF-49FF-4AA4-A1AB-8615103FAECA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1C31E6-6AC6-4E62-806B-D0CB1E8C626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26.01.2022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B0E188-B191-46AC-99B7-5113417AE6A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E59BE0-226E-4980-AAF5-F1A9DF7C7AE8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26.01.2022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D8319C-EFFD-43A6-A723-9E31BBA50F6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194FB44-2B3A-4EA5-B708-4FEB9F41BBF1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26.01.2022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51498-F984-481A-8E8C-4DDFA9BC918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24BD201-5F9C-4593-BEFD-74C971F0B55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26.01.2022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22E6F0-797A-404D-B2F0-96032D2C16E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7A3035-02C7-4538-A480-C6887B19F5A6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26.01.2022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18664C-3B03-4311-A452-8E87A1DF2E36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967502" y="685800"/>
            <a:ext cx="7200800" cy="4933116"/>
            <a:chOff x="1115616" y="2048036"/>
            <a:chExt cx="7165477" cy="2533998"/>
          </a:xfrm>
          <a:gradFill flip="none" rotWithShape="1">
            <a:gsLst>
              <a:gs pos="0">
                <a:schemeClr val="accent1">
                  <a:tint val="66000"/>
                  <a:satMod val="160000"/>
                  <a:alpha val="27000"/>
                </a:schemeClr>
              </a:gs>
              <a:gs pos="50000">
                <a:schemeClr val="accent1">
                  <a:tint val="44500"/>
                  <a:satMod val="160000"/>
                  <a:alpha val="39000"/>
                </a:schemeClr>
              </a:gs>
              <a:gs pos="100000">
                <a:schemeClr val="accent1">
                  <a:tint val="23500"/>
                  <a:satMod val="160000"/>
                  <a:alpha val="64000"/>
                </a:schemeClr>
              </a:gs>
            </a:gsLst>
            <a:lin ang="5400000" scaled="1"/>
            <a:tileRect/>
          </a:gradFill>
        </p:grpSpPr>
        <p:sp>
          <p:nvSpPr>
            <p:cNvPr id="3" name="Прямоугольник 2"/>
            <p:cNvSpPr/>
            <p:nvPr/>
          </p:nvSpPr>
          <p:spPr>
            <a:xfrm>
              <a:off x="1115616" y="2400311"/>
              <a:ext cx="7165477" cy="2181723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5400" b="1" dirty="0" smtClean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chemeClr val="accent1"/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«СЕМЬЯ И ЗИМНИЕ ЗАБАВЫ. ЛЮБИМЫЕ СЕМЕЙНЫЕ ИГРЫ</a:t>
              </a:r>
              <a:r>
                <a:rPr lang="ru-RU" sz="5400" b="1" dirty="0" smtClean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chemeClr val="accent1"/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»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54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  <a:cs typeface="Arial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5400" b="1" dirty="0" smtClean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chemeClr val="accent1">
                      <a:lumMod val="50000"/>
                    </a:schemeClr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Семья ВЕЛИКИХ</a:t>
              </a:r>
              <a:endParaRPr lang="ru-RU" sz="5400" b="1" dirty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  <a:cs typeface="Arial" charset="0"/>
              </a:endParaRP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3337561" y="2048036"/>
              <a:ext cx="3033048" cy="205525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000" dirty="0" smtClean="0">
                  <a:solidFill>
                    <a:schemeClr val="accen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МОУ  </a:t>
              </a:r>
              <a:r>
                <a:rPr lang="ru-RU" sz="2000" dirty="0" smtClean="0">
                  <a:solidFill>
                    <a:schemeClr val="accen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де</a:t>
              </a:r>
              <a:r>
                <a:rPr lang="ru-RU" sz="2000" dirty="0" smtClean="0">
                  <a:solidFill>
                    <a:schemeClr val="accen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тский </a:t>
              </a:r>
              <a:r>
                <a:rPr lang="ru-RU" sz="2000" dirty="0" smtClean="0">
                  <a:solidFill>
                    <a:schemeClr val="accen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сад №386</a:t>
              </a:r>
              <a:endParaRPr lang="ru-RU" sz="20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Arial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</a:rPr>
              <a:t>СЕМЕЙНАЯ ПРОГУЛКА</a:t>
            </a:r>
            <a:endParaRPr lang="ru-RU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102" y="1219200"/>
            <a:ext cx="3220298" cy="4953000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1219200"/>
            <a:ext cx="2971800" cy="4953000"/>
          </a:xfrm>
          <a:prstGeom prst="rect">
            <a:avLst/>
          </a:prstGeom>
          <a:ln w="22225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526280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i="1" dirty="0" smtClean="0">
                <a:solidFill>
                  <a:schemeClr val="accent1">
                    <a:lumMod val="50000"/>
                  </a:schemeClr>
                </a:solidFill>
              </a:rPr>
              <a:t>ОТДЫХ С ПОЛЬЗОЙ ДЛЯ ЗДОРОВЬЯ</a:t>
            </a:r>
            <a:endParaRPr lang="ru-RU" sz="4000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371600"/>
            <a:ext cx="3233125" cy="4315343"/>
          </a:xfrm>
          <a:prstGeom prst="rect">
            <a:avLst/>
          </a:prstGeom>
          <a:ln w="22225">
            <a:solidFill>
              <a:schemeClr val="accent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1371600"/>
            <a:ext cx="3233125" cy="4315343"/>
          </a:xfrm>
          <a:prstGeom prst="rect">
            <a:avLst/>
          </a:prstGeom>
          <a:ln w="22225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265510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33400" y="457200"/>
            <a:ext cx="3962400" cy="1600200"/>
          </a:xfrm>
          <a:gradFill flip="none" rotWithShape="1">
            <a:gsLst>
              <a:gs pos="0">
                <a:schemeClr val="tx2">
                  <a:lumMod val="60000"/>
                  <a:lumOff val="40000"/>
                  <a:alpha val="31000"/>
                </a:schemeClr>
              </a:gs>
              <a:gs pos="50000">
                <a:schemeClr val="accent5">
                  <a:lumMod val="60000"/>
                  <a:lumOff val="40000"/>
                  <a:alpha val="50000"/>
                </a:schemeClr>
              </a:gs>
              <a:gs pos="100000">
                <a:schemeClr val="accent5">
                  <a:lumMod val="20000"/>
                  <a:lumOff val="80000"/>
                  <a:alpha val="41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28575">
            <a:solidFill>
              <a:schemeClr val="accent1">
                <a:lumMod val="75000"/>
              </a:schemeClr>
            </a:solidFill>
          </a:ln>
        </p:spPr>
        <p:txBody>
          <a:bodyPr/>
          <a:lstStyle/>
          <a:p>
            <a:r>
              <a:rPr lang="ru-RU" sz="3600" b="1" i="1" dirty="0" smtClean="0">
                <a:solidFill>
                  <a:schemeClr val="accent1">
                    <a:lumMod val="50000"/>
                  </a:schemeClr>
                </a:solidFill>
              </a:rPr>
              <a:t>УЧИМСЯ ДЕЛАТЬ СНЕЖНОГО АНГЕЛА</a:t>
            </a:r>
            <a:endParaRPr lang="ru-RU" sz="3600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2108200"/>
            <a:ext cx="2438400" cy="41148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457200"/>
            <a:ext cx="2514600" cy="4267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495800" y="5022671"/>
            <a:ext cx="4193506" cy="120032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50000">
                <a:schemeClr val="accent5">
                  <a:lumMod val="60000"/>
                  <a:lumOff val="40000"/>
                  <a:alpha val="52000"/>
                </a:schemeClr>
              </a:gs>
              <a:gs pos="100000">
                <a:schemeClr val="accent5">
                  <a:lumMod val="20000"/>
                  <a:lumOff val="80000"/>
                  <a:alpha val="61000"/>
                </a:schemeClr>
              </a:gs>
            </a:gsLst>
            <a:lin ang="2700000" scaled="1"/>
            <a:tileRect/>
          </a:gradFill>
          <a:ln w="28575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600" b="1" i="1" dirty="0" smtClean="0">
                <a:solidFill>
                  <a:schemeClr val="accent1">
                    <a:lumMod val="50000"/>
                  </a:schemeClr>
                </a:solidFill>
              </a:rPr>
              <a:t>ЛЮБИМАЯ ИГРА – </a:t>
            </a:r>
          </a:p>
          <a:p>
            <a:pPr algn="ctr"/>
            <a:r>
              <a:rPr lang="ru-RU" sz="3600" b="1" i="1" dirty="0" smtClean="0">
                <a:solidFill>
                  <a:schemeClr val="accent1">
                    <a:lumMod val="50000"/>
                  </a:schemeClr>
                </a:solidFill>
              </a:rPr>
              <a:t>СНЕЖКИ</a:t>
            </a:r>
            <a:endParaRPr lang="ru-RU" sz="3600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2702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06" t="16128" r="20162" b="11470"/>
          <a:stretch/>
        </p:blipFill>
        <p:spPr>
          <a:xfrm>
            <a:off x="685800" y="685800"/>
            <a:ext cx="3581400" cy="2699414"/>
          </a:xfrm>
          <a:prstGeom prst="rect">
            <a:avLst/>
          </a:prstGeom>
          <a:ln w="22225">
            <a:solidFill>
              <a:schemeClr val="accent1">
                <a:lumMod val="75000"/>
              </a:schemeClr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97" t="14115" r="32499" b="26297"/>
          <a:stretch/>
        </p:blipFill>
        <p:spPr>
          <a:xfrm>
            <a:off x="2743200" y="2005875"/>
            <a:ext cx="3539067" cy="3064932"/>
          </a:xfrm>
          <a:prstGeom prst="rect">
            <a:avLst/>
          </a:prstGeom>
          <a:ln w="22225">
            <a:solidFill>
              <a:schemeClr val="accent1">
                <a:lumMod val="75000"/>
              </a:schemeClr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19" t="17243" r="24630" b="9012"/>
          <a:stretch/>
        </p:blipFill>
        <p:spPr>
          <a:xfrm>
            <a:off x="5098232" y="3657600"/>
            <a:ext cx="3703360" cy="2826415"/>
          </a:xfrm>
          <a:prstGeom prst="rect">
            <a:avLst/>
          </a:prstGeom>
          <a:ln w="22225">
            <a:solidFill>
              <a:schemeClr val="accent1">
                <a:lumMod val="75000"/>
              </a:schemeClr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4715933" y="941232"/>
            <a:ext cx="381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dirty="0" smtClean="0">
                <a:solidFill>
                  <a:schemeClr val="accent1">
                    <a:lumMod val="50000"/>
                  </a:schemeClr>
                </a:solidFill>
              </a:rPr>
              <a:t>КАКАЯ ПРОГУЛКА</a:t>
            </a:r>
            <a:endParaRPr lang="ru-RU" sz="3600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00919" y="5239434"/>
            <a:ext cx="448456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1" dirty="0">
                <a:solidFill>
                  <a:schemeClr val="accent1">
                    <a:lumMod val="50000"/>
                  </a:schemeClr>
                </a:solidFill>
              </a:rPr>
              <a:t>БЕЗ ЛУЧШЕГО ДРУГА?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  <a:gradFill flip="none" rotWithShape="1">
            <a:gsLst>
              <a:gs pos="0">
                <a:schemeClr val="accent1">
                  <a:tint val="66000"/>
                  <a:satMod val="160000"/>
                  <a:alpha val="67000"/>
                </a:schemeClr>
              </a:gs>
              <a:gs pos="50000">
                <a:schemeClr val="accent1">
                  <a:tint val="44500"/>
                  <a:satMod val="160000"/>
                  <a:alpha val="68000"/>
                </a:schemeClr>
              </a:gs>
              <a:gs pos="100000">
                <a:schemeClr val="accent1">
                  <a:tint val="23500"/>
                  <a:satMod val="160000"/>
                  <a:alpha val="53000"/>
                </a:schemeClr>
              </a:gs>
            </a:gsLst>
            <a:path path="circle">
              <a:fillToRect l="50000" t="50000" r="50000" b="50000"/>
            </a:path>
            <a:tileRect/>
          </a:gradFill>
          <a:ln w="22225">
            <a:solidFill>
              <a:schemeClr val="accent1">
                <a:lumMod val="75000"/>
              </a:schemeClr>
            </a:solidFill>
          </a:ln>
        </p:spPr>
        <p:txBody>
          <a:bodyPr/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СПАСИБО ЗА ПРОСМОТР!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98" r="24767"/>
          <a:stretch/>
        </p:blipFill>
        <p:spPr>
          <a:xfrm rot="5400000">
            <a:off x="2653243" y="1690157"/>
            <a:ext cx="3970863" cy="4095750"/>
          </a:xfrm>
          <a:prstGeom prst="rect">
            <a:avLst/>
          </a:prstGeom>
          <a:ln w="22225">
            <a:solidFill>
              <a:schemeClr val="accent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310695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1_Тема Office">
  <a:themeElements>
    <a:clrScheme name="Другая 1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4F81BD"/>
      </a:hlink>
      <a:folHlink>
        <a:srgbClr val="4F81BD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303</TotalTime>
  <Words>42</Words>
  <Application>Microsoft Office PowerPoint</Application>
  <PresentationFormat>Экран (4:3)</PresentationFormat>
  <Paragraphs>12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Monotype Corsiva</vt:lpstr>
      <vt:lpstr>1_Тема Office</vt:lpstr>
      <vt:lpstr>Презентация PowerPoint</vt:lpstr>
      <vt:lpstr>СЕМЕЙНАЯ ПРОГУЛКА</vt:lpstr>
      <vt:lpstr>ОТДЫХ С ПОЛЬЗОЙ ДЛЯ ЗДОРОВЬЯ</vt:lpstr>
      <vt:lpstr>УЧИМСЯ ДЕЛАТЬ СНЕЖНОГО АНГЕЛА</vt:lpstr>
      <vt:lpstr>Презентация PowerPoint</vt:lpstr>
      <vt:lpstr>СПАСИБО ЗА ПРОСМОТР!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</dc:title>
  <dc:creator>Шаблон Фокиной Л. П.</dc:creator>
  <cp:lastModifiedBy>Scandata</cp:lastModifiedBy>
  <cp:revision>37</cp:revision>
  <dcterms:created xsi:type="dcterms:W3CDTF">2014-07-06T18:18:01Z</dcterms:created>
  <dcterms:modified xsi:type="dcterms:W3CDTF">2022-01-26T06:57:48Z</dcterms:modified>
</cp:coreProperties>
</file>